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3B24-1070-F94A-AA2B-1BFB1CE22956}" v="34" dt="2025-02-28T17:54:38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89006" autoAdjust="0"/>
  </p:normalViewPr>
  <p:slideViewPr>
    <p:cSldViewPr snapToGrid="0">
      <p:cViewPr varScale="1">
        <p:scale>
          <a:sx n="160" d="100"/>
          <a:sy n="160" d="100"/>
        </p:scale>
        <p:origin x="960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2-28T17:55:11.610" v="383" actId="1037"/>
      <pc:docMkLst>
        <pc:docMk/>
      </pc:docMkLst>
      <pc:sldChg chg="modSp mod">
        <pc:chgData name="Ingo Frommholz" userId="ee3b4549-206f-4e4f-93a1-b7ff676f0af7" providerId="ADAL" clId="{23793B24-1070-F94A-AA2B-1BFB1CE22956}" dt="2025-02-28T17:05:09.490" v="72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2-28T17:05:09.490" v="72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del">
          <ac:chgData name="Ingo Frommholz" userId="ee3b4549-206f-4e4f-93a1-b7ff676f0af7" providerId="ADAL" clId="{23793B24-1070-F94A-AA2B-1BFB1CE22956}" dt="2025-02-28T17:02:28.666" v="43" actId="478"/>
          <ac:picMkLst>
            <pc:docMk/>
            <pc:sldMk cId="2002702379" sldId="344"/>
            <ac:picMk id="4" creationId="{2897CD31-E54E-4029-829C-AE5500196406}"/>
          </ac:picMkLst>
        </pc:pic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2-28T17:51:28.039" v="353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2-28T17:51:28.039" v="353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28.02.25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=106477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(divide)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96171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TBD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3774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850203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struct.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593" t="-1179" b="-28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Mindays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: 12:30 – 15:00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heapstort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4323</Words>
  <Application>Microsoft Macintosh PowerPoint</Application>
  <PresentationFormat>On-screen Show (4:3)</PresentationFormat>
  <Paragraphs>1849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Calibri</vt:lpstr>
      <vt:lpstr>Cambria Math</vt:lpstr>
      <vt:lpstr>Blackadder ITC</vt:lpstr>
      <vt:lpstr>Wingdings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struct. and algorithms</vt:lpstr>
      <vt:lpstr>(Binary) heap</vt:lpstr>
      <vt:lpstr>Parent node, left and right nodes</vt:lpstr>
      <vt:lpstr>Parent node, left and right nodes</vt:lpstr>
      <vt:lpstr>Heap property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863</cp:revision>
  <dcterms:modified xsi:type="dcterms:W3CDTF">2025-02-28T17:55:22Z</dcterms:modified>
</cp:coreProperties>
</file>